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4637C1-8492-4971-A415-FBAA8B750339}" v="15" dt="2023-09-12T08:09:33.5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1836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wardMiracle" userId="9b3c5178-e8f6-47c9-9992-90a778fc1b1c" providerId="ADAL" clId="{CF4637C1-8492-4971-A415-FBAA8B750339}"/>
    <pc:docChg chg="undo custSel addSld modSld">
      <pc:chgData name="EdwardMiracle" userId="9b3c5178-e8f6-47c9-9992-90a778fc1b1c" providerId="ADAL" clId="{CF4637C1-8492-4971-A415-FBAA8B750339}" dt="2023-09-12T08:11:42.680" v="255" actId="478"/>
      <pc:docMkLst>
        <pc:docMk/>
      </pc:docMkLst>
      <pc:sldChg chg="addSp delSp modSp new mod">
        <pc:chgData name="EdwardMiracle" userId="9b3c5178-e8f6-47c9-9992-90a778fc1b1c" providerId="ADAL" clId="{CF4637C1-8492-4971-A415-FBAA8B750339}" dt="2023-09-12T08:11:42.680" v="255" actId="478"/>
        <pc:sldMkLst>
          <pc:docMk/>
          <pc:sldMk cId="1154933075" sldId="256"/>
        </pc:sldMkLst>
        <pc:spChg chg="mod">
          <ac:chgData name="EdwardMiracle" userId="9b3c5178-e8f6-47c9-9992-90a778fc1b1c" providerId="ADAL" clId="{CF4637C1-8492-4971-A415-FBAA8B750339}" dt="2023-09-12T04:01:43.715" v="46" actId="1076"/>
          <ac:spMkLst>
            <pc:docMk/>
            <pc:sldMk cId="1154933075" sldId="256"/>
            <ac:spMk id="2" creationId="{7C728ED5-D0CD-BF1F-2CA5-6F8DFD7C643D}"/>
          </ac:spMkLst>
        </pc:spChg>
        <pc:spChg chg="mod">
          <ac:chgData name="EdwardMiracle" userId="9b3c5178-e8f6-47c9-9992-90a778fc1b1c" providerId="ADAL" clId="{CF4637C1-8492-4971-A415-FBAA8B750339}" dt="2023-09-12T04:01:43.715" v="46" actId="1076"/>
          <ac:spMkLst>
            <pc:docMk/>
            <pc:sldMk cId="1154933075" sldId="256"/>
            <ac:spMk id="3" creationId="{89B9090E-4DA0-5D80-D494-52C8122AA2DC}"/>
          </ac:spMkLst>
        </pc:spChg>
        <pc:spChg chg="add mod">
          <ac:chgData name="EdwardMiracle" userId="9b3c5178-e8f6-47c9-9992-90a778fc1b1c" providerId="ADAL" clId="{CF4637C1-8492-4971-A415-FBAA8B750339}" dt="2023-09-12T04:01:43.715" v="46" actId="1076"/>
          <ac:spMkLst>
            <pc:docMk/>
            <pc:sldMk cId="1154933075" sldId="256"/>
            <ac:spMk id="10" creationId="{C895FAA4-1500-D10E-3588-C43785E5234D}"/>
          </ac:spMkLst>
        </pc:spChg>
        <pc:spChg chg="add mod">
          <ac:chgData name="EdwardMiracle" userId="9b3c5178-e8f6-47c9-9992-90a778fc1b1c" providerId="ADAL" clId="{CF4637C1-8492-4971-A415-FBAA8B750339}" dt="2023-09-12T04:01:43.715" v="46" actId="1076"/>
          <ac:spMkLst>
            <pc:docMk/>
            <pc:sldMk cId="1154933075" sldId="256"/>
            <ac:spMk id="11" creationId="{961894B2-2067-6635-3EE1-38748FA1A4D4}"/>
          </ac:spMkLst>
        </pc:spChg>
        <pc:spChg chg="add mod">
          <ac:chgData name="EdwardMiracle" userId="9b3c5178-e8f6-47c9-9992-90a778fc1b1c" providerId="ADAL" clId="{CF4637C1-8492-4971-A415-FBAA8B750339}" dt="2023-09-12T04:01:43.715" v="46" actId="1076"/>
          <ac:spMkLst>
            <pc:docMk/>
            <pc:sldMk cId="1154933075" sldId="256"/>
            <ac:spMk id="12" creationId="{577C5E88-FA9B-5E73-9843-7A35EC2069E6}"/>
          </ac:spMkLst>
        </pc:spChg>
        <pc:spChg chg="add mod">
          <ac:chgData name="EdwardMiracle" userId="9b3c5178-e8f6-47c9-9992-90a778fc1b1c" providerId="ADAL" clId="{CF4637C1-8492-4971-A415-FBAA8B750339}" dt="2023-09-12T04:01:43.715" v="46" actId="1076"/>
          <ac:spMkLst>
            <pc:docMk/>
            <pc:sldMk cId="1154933075" sldId="256"/>
            <ac:spMk id="13" creationId="{AFA29C7D-5BD3-8F3C-AEDF-A5DC153879A3}"/>
          </ac:spMkLst>
        </pc:spChg>
        <pc:spChg chg="add del mod">
          <ac:chgData name="EdwardMiracle" userId="9b3c5178-e8f6-47c9-9992-90a778fc1b1c" providerId="ADAL" clId="{CF4637C1-8492-4971-A415-FBAA8B750339}" dt="2023-09-12T08:11:42.680" v="255" actId="478"/>
          <ac:spMkLst>
            <pc:docMk/>
            <pc:sldMk cId="1154933075" sldId="256"/>
            <ac:spMk id="14" creationId="{249A7152-D515-3ADB-D654-3A6DAAA5F3F3}"/>
          </ac:spMkLst>
        </pc:spChg>
        <pc:picChg chg="add mod modCrop">
          <ac:chgData name="EdwardMiracle" userId="9b3c5178-e8f6-47c9-9992-90a778fc1b1c" providerId="ADAL" clId="{CF4637C1-8492-4971-A415-FBAA8B750339}" dt="2023-09-12T04:01:43.715" v="46" actId="1076"/>
          <ac:picMkLst>
            <pc:docMk/>
            <pc:sldMk cId="1154933075" sldId="256"/>
            <ac:picMk id="4" creationId="{4A3569AF-9914-1F01-5B21-AADB998AB969}"/>
          </ac:picMkLst>
        </pc:picChg>
        <pc:picChg chg="add mod modCrop">
          <ac:chgData name="EdwardMiracle" userId="9b3c5178-e8f6-47c9-9992-90a778fc1b1c" providerId="ADAL" clId="{CF4637C1-8492-4971-A415-FBAA8B750339}" dt="2023-09-12T04:01:43.715" v="46" actId="1076"/>
          <ac:picMkLst>
            <pc:docMk/>
            <pc:sldMk cId="1154933075" sldId="256"/>
            <ac:picMk id="5" creationId="{1B5D181D-1C5B-25DD-B44C-96C86BFF83A7}"/>
          </ac:picMkLst>
        </pc:picChg>
        <pc:picChg chg="add mod modCrop">
          <ac:chgData name="EdwardMiracle" userId="9b3c5178-e8f6-47c9-9992-90a778fc1b1c" providerId="ADAL" clId="{CF4637C1-8492-4971-A415-FBAA8B750339}" dt="2023-09-12T04:01:43.715" v="46" actId="1076"/>
          <ac:picMkLst>
            <pc:docMk/>
            <pc:sldMk cId="1154933075" sldId="256"/>
            <ac:picMk id="7" creationId="{D8DAE3C2-5E0D-91ED-179E-5AA8471CD998}"/>
          </ac:picMkLst>
        </pc:picChg>
        <pc:picChg chg="add mod modCrop">
          <ac:chgData name="EdwardMiracle" userId="9b3c5178-e8f6-47c9-9992-90a778fc1b1c" providerId="ADAL" clId="{CF4637C1-8492-4971-A415-FBAA8B750339}" dt="2023-09-12T04:01:43.715" v="46" actId="1076"/>
          <ac:picMkLst>
            <pc:docMk/>
            <pc:sldMk cId="1154933075" sldId="256"/>
            <ac:picMk id="9" creationId="{ED8CFE50-57D5-14C5-F4DE-21D37E5E6E0E}"/>
          </ac:picMkLst>
        </pc:picChg>
      </pc:sldChg>
      <pc:sldChg chg="addSp delSp modSp new mod">
        <pc:chgData name="EdwardMiracle" userId="9b3c5178-e8f6-47c9-9992-90a778fc1b1c" providerId="ADAL" clId="{CF4637C1-8492-4971-A415-FBAA8B750339}" dt="2023-09-12T08:11:34.466" v="254" actId="207"/>
        <pc:sldMkLst>
          <pc:docMk/>
          <pc:sldMk cId="2071960854" sldId="257"/>
        </pc:sldMkLst>
        <pc:spChg chg="del">
          <ac:chgData name="EdwardMiracle" userId="9b3c5178-e8f6-47c9-9992-90a778fc1b1c" providerId="ADAL" clId="{CF4637C1-8492-4971-A415-FBAA8B750339}" dt="2023-09-12T07:56:39.125" v="55"/>
          <ac:spMkLst>
            <pc:docMk/>
            <pc:sldMk cId="2071960854" sldId="257"/>
            <ac:spMk id="3" creationId="{BF4F2C84-F3FC-D13E-17D9-F6D3BC153D99}"/>
          </ac:spMkLst>
        </pc:spChg>
        <pc:spChg chg="add mod">
          <ac:chgData name="EdwardMiracle" userId="9b3c5178-e8f6-47c9-9992-90a778fc1b1c" providerId="ADAL" clId="{CF4637C1-8492-4971-A415-FBAA8B750339}" dt="2023-09-12T08:11:34.466" v="254" actId="207"/>
          <ac:spMkLst>
            <pc:docMk/>
            <pc:sldMk cId="2071960854" sldId="257"/>
            <ac:spMk id="16" creationId="{3C247ED8-443A-E407-99FA-F3C88CD0DD4B}"/>
          </ac:spMkLst>
        </pc:spChg>
        <pc:spChg chg="add mod">
          <ac:chgData name="EdwardMiracle" userId="9b3c5178-e8f6-47c9-9992-90a778fc1b1c" providerId="ADAL" clId="{CF4637C1-8492-4971-A415-FBAA8B750339}" dt="2023-09-12T08:09:24.630" v="246" actId="1076"/>
          <ac:spMkLst>
            <pc:docMk/>
            <pc:sldMk cId="2071960854" sldId="257"/>
            <ac:spMk id="17" creationId="{BD0B3280-3674-5149-5F57-6DF6C24398ED}"/>
          </ac:spMkLst>
        </pc:spChg>
        <pc:spChg chg="add mod">
          <ac:chgData name="EdwardMiracle" userId="9b3c5178-e8f6-47c9-9992-90a778fc1b1c" providerId="ADAL" clId="{CF4637C1-8492-4971-A415-FBAA8B750339}" dt="2023-09-12T08:09:23.097" v="245" actId="1076"/>
          <ac:spMkLst>
            <pc:docMk/>
            <pc:sldMk cId="2071960854" sldId="257"/>
            <ac:spMk id="18" creationId="{13C4F6C7-8EB9-95A8-7015-FFA7CEF83BDF}"/>
          </ac:spMkLst>
        </pc:spChg>
        <pc:spChg chg="add mod">
          <ac:chgData name="EdwardMiracle" userId="9b3c5178-e8f6-47c9-9992-90a778fc1b1c" providerId="ADAL" clId="{CF4637C1-8492-4971-A415-FBAA8B750339}" dt="2023-09-12T08:09:20.588" v="244" actId="1076"/>
          <ac:spMkLst>
            <pc:docMk/>
            <pc:sldMk cId="2071960854" sldId="257"/>
            <ac:spMk id="19" creationId="{CA266C22-377F-4DC6-1C1D-1BB46A02EDFD}"/>
          </ac:spMkLst>
        </pc:spChg>
        <pc:spChg chg="add mod">
          <ac:chgData name="EdwardMiracle" userId="9b3c5178-e8f6-47c9-9992-90a778fc1b1c" providerId="ADAL" clId="{CF4637C1-8492-4971-A415-FBAA8B750339}" dt="2023-09-12T08:09:37.210" v="253" actId="20577"/>
          <ac:spMkLst>
            <pc:docMk/>
            <pc:sldMk cId="2071960854" sldId="257"/>
            <ac:spMk id="20" creationId="{FCA016D8-4893-A009-527F-1DC2978D6035}"/>
          </ac:spMkLst>
        </pc:spChg>
        <pc:picChg chg="add mod modCrop">
          <ac:chgData name="EdwardMiracle" userId="9b3c5178-e8f6-47c9-9992-90a778fc1b1c" providerId="ADAL" clId="{CF4637C1-8492-4971-A415-FBAA8B750339}" dt="2023-09-12T08:06:56.889" v="92" actId="1076"/>
          <ac:picMkLst>
            <pc:docMk/>
            <pc:sldMk cId="2071960854" sldId="257"/>
            <ac:picMk id="5" creationId="{A83FF188-CEAA-9A2E-52FA-0AB1A91285B3}"/>
          </ac:picMkLst>
        </pc:picChg>
        <pc:picChg chg="add mod modCrop">
          <ac:chgData name="EdwardMiracle" userId="9b3c5178-e8f6-47c9-9992-90a778fc1b1c" providerId="ADAL" clId="{CF4637C1-8492-4971-A415-FBAA8B750339}" dt="2023-09-12T08:08:43.507" v="227" actId="1038"/>
          <ac:picMkLst>
            <pc:docMk/>
            <pc:sldMk cId="2071960854" sldId="257"/>
            <ac:picMk id="7" creationId="{A930F2DF-CC0F-B00B-BBE7-79BB2E80CFF3}"/>
          </ac:picMkLst>
        </pc:picChg>
        <pc:picChg chg="add del mod">
          <ac:chgData name="EdwardMiracle" userId="9b3c5178-e8f6-47c9-9992-90a778fc1b1c" providerId="ADAL" clId="{CF4637C1-8492-4971-A415-FBAA8B750339}" dt="2023-09-12T08:04:37.808" v="72" actId="478"/>
          <ac:picMkLst>
            <pc:docMk/>
            <pc:sldMk cId="2071960854" sldId="257"/>
            <ac:picMk id="9" creationId="{DED3097F-61F7-5618-1445-D0F551C0B4AC}"/>
          </ac:picMkLst>
        </pc:picChg>
        <pc:picChg chg="add mod modCrop">
          <ac:chgData name="EdwardMiracle" userId="9b3c5178-e8f6-47c9-9992-90a778fc1b1c" providerId="ADAL" clId="{CF4637C1-8492-4971-A415-FBAA8B750339}" dt="2023-09-12T08:08:51.698" v="230" actId="1038"/>
          <ac:picMkLst>
            <pc:docMk/>
            <pc:sldMk cId="2071960854" sldId="257"/>
            <ac:picMk id="11" creationId="{70D9B63D-01AC-9042-58C7-1D9FB28D8775}"/>
          </ac:picMkLst>
        </pc:picChg>
        <pc:picChg chg="add mod modCrop">
          <ac:chgData name="EdwardMiracle" userId="9b3c5178-e8f6-47c9-9992-90a778fc1b1c" providerId="ADAL" clId="{CF4637C1-8492-4971-A415-FBAA8B750339}" dt="2023-09-12T08:08:56.170" v="232" actId="1038"/>
          <ac:picMkLst>
            <pc:docMk/>
            <pc:sldMk cId="2071960854" sldId="257"/>
            <ac:picMk id="13" creationId="{F00A77FA-B7F4-04CC-F849-66DA9CF85D7E}"/>
          </ac:picMkLst>
        </pc:picChg>
        <pc:picChg chg="add mod modCrop">
          <ac:chgData name="EdwardMiracle" userId="9b3c5178-e8f6-47c9-9992-90a778fc1b1c" providerId="ADAL" clId="{CF4637C1-8492-4971-A415-FBAA8B750339}" dt="2023-09-12T08:09:02.025" v="241" actId="1038"/>
          <ac:picMkLst>
            <pc:docMk/>
            <pc:sldMk cId="2071960854" sldId="257"/>
            <ac:picMk id="15" creationId="{3F36B53A-3E1B-9BE3-522B-F3F1F380B09A}"/>
          </ac:picMkLst>
        </pc:picChg>
      </pc:sldChg>
    </pc:docChg>
  </pc:docChgLst>
</pc:chgInfo>
</file>

<file path=ppt/media/image1.png>
</file>

<file path=ppt/media/image2.png>
</file>

<file path=ppt/media/image3.tif>
</file>

<file path=ppt/media/image4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A4A54A-398D-C070-61F8-F1E11AE26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B0695D4-0D8B-092F-0A51-DE463336E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6AC896-DE40-052F-CA36-5092AB529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A42056-1CCC-EC3B-27E0-2C7ADD0AC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30CED5-443C-E008-F916-D883EBAE3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02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46D1E-5E0F-4EE9-106E-5D36288ED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7DB4254-5398-275C-8650-1405539A6D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A90ADA-7AB4-C2F4-F561-E5B04DC6F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3A0C26-0273-73AB-CBC5-7A0D4B7AA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141ECF-1985-5ECD-FE00-F4090328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613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D7A7E1A-9B5C-04A7-4EC6-07EED0E63D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1F43A9-BBEE-6E68-692F-1E7436CA9A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3F97B3-FCBA-7D41-A4CA-7BFDC3A9A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CFE3FF-90AA-46F4-238B-69DC53667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17415B-3286-A5B7-7C4C-BAB19B11A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3980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76B28E-2841-D791-2DD9-0E072B0C2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E4978D-A3C9-9FE0-7C3E-712F7B23E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30CC39-CFD2-B8C8-4068-EC7408478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C6217-0A0A-6E8C-ED78-01787ACDC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A28A33-ADED-065A-E033-CEC87101E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973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A759F9-945A-35CE-61FA-2DCA9B2AC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7B7005-4FC5-9B2A-A8CC-138679AB5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D1C167-32D4-A443-9A0D-051740AF8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6C6AFE-8275-2C03-50BA-5947A31D9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B95816-213A-81B6-04F0-E9244CFB1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480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509B06-4353-9EE9-F15B-D48BE0902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765F48-7AA5-4F70-3740-D349F1343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F459DF-A63F-5A35-3886-9629BDA06C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89218B-E59E-685E-8EFA-3443A20F3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FFB2DA-6F27-FC80-6EA5-A8A5D1CC5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50DE7F-77F1-F068-5DCA-85C3E335A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8168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E9073F-274D-F74D-8869-9F4ECCF83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7A0F0D-3865-7175-8293-7B03C3124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5944F5-F9AC-4288-B5AB-7AF399807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3E4D213-6B5B-8E72-0145-711E151AFA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7FF0DAD-085F-A51C-CF5F-2E22F4A8AB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8736895-31EA-2C29-357F-80EE04BD7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ED8968A-E8B5-EEEE-57F9-037588799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7C1F57F-96E5-C3BD-316D-B30CE6C40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27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423E3-09E4-3BC8-83D6-9152A4475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D47F6B-B0C7-8983-69E7-E41364667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DC3724A-A327-BEA6-3E84-7FC0E86A7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ECC26B-C885-55B5-45BC-6C3409C7D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476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65176D5-E459-9A8A-2845-727C0E745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24C8C20-34F4-A289-8DE2-3C275971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A10FE34-F4B6-65E6-F290-C55E19FD1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519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0FB1B2-D1E7-12AC-0C3A-E2A2DA743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6435A6-5126-ED01-D1F1-4B2692612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D1F059-6BC6-BADA-1C39-3CC6614A1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B773BC-7452-C4C2-D528-8EA268B30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1FDA0C7-9468-F497-FCC3-E7DA218CE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70060D-DD85-D63C-A006-7CB77BA09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225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74090-1CA4-78CC-680C-79B18DD93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0A2EC6-C74A-01A9-5B72-6CC268FBB0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10BAB52-82C1-3BF8-C254-CE01A4CA5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73840D-57EF-A96C-23A3-671E38263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F07A04-4C6D-41B1-54E7-A7D1C0B63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BBB60A-5A15-BEAA-F1AF-F799A76E9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24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B3FD29-D3D1-88F7-E6C6-010843E1F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8455CA-5589-A4E3-6DD8-50952AA4F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4E85FB-23E3-B965-6A1B-F7F07FD5E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342B0-9644-44B6-B2C6-79E9C51CD5A6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B779D4-4FB3-585D-52D2-5E06E0991C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479D0F-BDBE-B6AC-D6F2-6020D2269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FA8EC-2F38-484C-952C-9163B7C387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8009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728ED5-D0CD-BF1F-2CA5-6F8DFD7C6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533" y="1695119"/>
            <a:ext cx="9144000" cy="23876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9B9090E-4DA0-5D80-D494-52C8122AA2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533" y="4174794"/>
            <a:ext cx="9144000" cy="1655762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3569AF-9914-1F01-5B21-AADB998AB9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72" r="65365"/>
          <a:stretch/>
        </p:blipFill>
        <p:spPr>
          <a:xfrm>
            <a:off x="790466" y="572756"/>
            <a:ext cx="2652767" cy="53363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B5D181D-1C5B-25DD-B44C-96C86BFF83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72" r="65365"/>
          <a:stretch/>
        </p:blipFill>
        <p:spPr>
          <a:xfrm>
            <a:off x="3443234" y="572756"/>
            <a:ext cx="2652766" cy="533891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8DAE3C2-5E0D-91ED-179E-5AA8471CD9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2" r="65365"/>
          <a:stretch/>
        </p:blipFill>
        <p:spPr>
          <a:xfrm>
            <a:off x="6096000" y="572756"/>
            <a:ext cx="2652766" cy="5336380"/>
          </a:xfrm>
          <a:prstGeom prst="rect">
            <a:avLst/>
          </a:prstGeom>
        </p:spPr>
      </p:pic>
      <p:pic>
        <p:nvPicPr>
          <p:cNvPr id="9" name="图片 8" descr="在森林里&#10;&#10;描述已自动生成">
            <a:extLst>
              <a:ext uri="{FF2B5EF4-FFF2-40B4-BE49-F238E27FC236}">
                <a16:creationId xmlns:a16="http://schemas.microsoft.com/office/drawing/2014/main" id="{ED8CFE50-57D5-14C5-F4DE-21D37E5E6E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2" r="65365"/>
          <a:stretch/>
        </p:blipFill>
        <p:spPr>
          <a:xfrm>
            <a:off x="8748767" y="572756"/>
            <a:ext cx="2652766" cy="533638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895FAA4-1500-D10E-3588-C43785E5234D}"/>
              </a:ext>
            </a:extLst>
          </p:cNvPr>
          <p:cNvSpPr txBox="1"/>
          <p:nvPr/>
        </p:nvSpPr>
        <p:spPr>
          <a:xfrm>
            <a:off x="1319687" y="6001211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450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61894B2-2067-6635-3EE1-38748FA1A4D4}"/>
              </a:ext>
            </a:extLst>
          </p:cNvPr>
          <p:cNvSpPr txBox="1"/>
          <p:nvPr/>
        </p:nvSpPr>
        <p:spPr>
          <a:xfrm>
            <a:off x="4012638" y="6001211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540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7C5E88-FA9B-5E73-9843-7A35EC2069E6}"/>
              </a:ext>
            </a:extLst>
          </p:cNvPr>
          <p:cNvSpPr txBox="1"/>
          <p:nvPr/>
        </p:nvSpPr>
        <p:spPr>
          <a:xfrm>
            <a:off x="6799385" y="6013604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750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FA29C7D-5BD3-8F3C-AEDF-A5DC153879A3}"/>
              </a:ext>
            </a:extLst>
          </p:cNvPr>
          <p:cNvSpPr txBox="1"/>
          <p:nvPr/>
        </p:nvSpPr>
        <p:spPr>
          <a:xfrm>
            <a:off x="9586132" y="6001211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900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4933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F0E096-87AD-5D03-7240-17C666E3A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83FF188-CEAA-9A2E-52FA-0AB1A9128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3" r="21421"/>
          <a:stretch/>
        </p:blipFill>
        <p:spPr>
          <a:xfrm>
            <a:off x="8845899" y="673240"/>
            <a:ext cx="3346101" cy="5084466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930F2DF-CC0F-B00B-BBE7-79BB2E80CF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3" r="21421"/>
          <a:stretch/>
        </p:blipFill>
        <p:spPr>
          <a:xfrm>
            <a:off x="5506355" y="673240"/>
            <a:ext cx="3346101" cy="508446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0D9B63D-01AC-9042-58C7-1D9FB28D87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3" r="21421"/>
          <a:stretch/>
        </p:blipFill>
        <p:spPr>
          <a:xfrm>
            <a:off x="2165974" y="673240"/>
            <a:ext cx="3346101" cy="5084466"/>
          </a:xfrm>
          <a:prstGeom prst="rect">
            <a:avLst/>
          </a:prstGeom>
        </p:spPr>
      </p:pic>
      <p:pic>
        <p:nvPicPr>
          <p:cNvPr id="13" name="图片 12" descr="夜晚的烟&#10;&#10;中度可信度描述已自动生成">
            <a:extLst>
              <a:ext uri="{FF2B5EF4-FFF2-40B4-BE49-F238E27FC236}">
                <a16:creationId xmlns:a16="http://schemas.microsoft.com/office/drawing/2014/main" id="{F00A77FA-B7F4-04CC-F849-66DA9CF85D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3" r="21421"/>
          <a:stretch/>
        </p:blipFill>
        <p:spPr>
          <a:xfrm>
            <a:off x="-1171051" y="673240"/>
            <a:ext cx="3346101" cy="508446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F36B53A-3E1B-9BE3-522B-F3F1F380B0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3" r="21421"/>
          <a:stretch/>
        </p:blipFill>
        <p:spPr>
          <a:xfrm>
            <a:off x="-4518826" y="673240"/>
            <a:ext cx="3346101" cy="508446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C247ED8-443A-E407-99FA-F3C88CD0DD4B}"/>
              </a:ext>
            </a:extLst>
          </p:cNvPr>
          <p:cNvSpPr txBox="1"/>
          <p:nvPr/>
        </p:nvSpPr>
        <p:spPr>
          <a:xfrm>
            <a:off x="-3468774" y="5881155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450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D0B3280-3674-5149-5F57-6DF6C24398ED}"/>
              </a:ext>
            </a:extLst>
          </p:cNvPr>
          <p:cNvSpPr txBox="1"/>
          <p:nvPr/>
        </p:nvSpPr>
        <p:spPr>
          <a:xfrm>
            <a:off x="-362998" y="5881155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540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3C4F6C7-8EB9-95A8-7015-FFA7CEF83BDF}"/>
              </a:ext>
            </a:extLst>
          </p:cNvPr>
          <p:cNvSpPr txBox="1"/>
          <p:nvPr/>
        </p:nvSpPr>
        <p:spPr>
          <a:xfrm>
            <a:off x="3074305" y="5881155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750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A266C22-377F-4DC6-1C1D-1BB46A02EDFD}"/>
              </a:ext>
            </a:extLst>
          </p:cNvPr>
          <p:cNvSpPr txBox="1"/>
          <p:nvPr/>
        </p:nvSpPr>
        <p:spPr>
          <a:xfrm>
            <a:off x="6556407" y="5881155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900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CA016D8-4893-A009-527F-1DC2978D6035}"/>
              </a:ext>
            </a:extLst>
          </p:cNvPr>
          <p:cNvSpPr txBox="1"/>
          <p:nvPr/>
        </p:nvSpPr>
        <p:spPr>
          <a:xfrm>
            <a:off x="10038509" y="5881155"/>
            <a:ext cx="12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950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1960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9</Words>
  <Application>Microsoft Office PowerPoint</Application>
  <PresentationFormat>宽屏</PresentationFormat>
  <Paragraphs>9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Shmily Hui</dc:creator>
  <cp:lastModifiedBy>Shmily Hui</cp:lastModifiedBy>
  <cp:revision>1</cp:revision>
  <dcterms:created xsi:type="dcterms:W3CDTF">2023-09-12T03:58:04Z</dcterms:created>
  <dcterms:modified xsi:type="dcterms:W3CDTF">2023-09-12T08:11:43Z</dcterms:modified>
</cp:coreProperties>
</file>

<file path=docProps/thumbnail.jpeg>
</file>